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4" r:id="rId14"/>
    <p:sldId id="278" r:id="rId15"/>
    <p:sldId id="275" r:id="rId16"/>
    <p:sldId id="276" r:id="rId17"/>
    <p:sldId id="277" r:id="rId18"/>
    <p:sldId id="280" r:id="rId19"/>
    <p:sldId id="279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1A1FD-C077-4DA7-B03B-3ECF095B1A94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943EF-516E-4D39-AC49-C12964F6CA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43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2D0D-91DA-40F9-91F6-89C8A99F58E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379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2D0D-91DA-40F9-91F6-89C8A99F58E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147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2D0D-91DA-40F9-91F6-89C8A99F58E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605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2D0D-91DA-40F9-91F6-89C8A99F58E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1899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2D0D-91DA-40F9-91F6-89C8A99F58E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433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2D0D-91DA-40F9-91F6-89C8A99F58E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231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2D0D-91DA-40F9-91F6-89C8A99F58E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696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點擊後安裝，可能會出一些權限設定和安全性提示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安裝完後就能執行了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2D0D-91DA-40F9-91F6-89C8A99F58E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147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2D0D-91DA-40F9-91F6-89C8A99F58E9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174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2D0D-91DA-40F9-91F6-89C8A99F58E9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892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2D0D-91DA-40F9-91F6-89C8A99F58E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582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2D0D-91DA-40F9-91F6-89C8A99F58E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582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2D0D-91DA-40F9-91F6-89C8A99F58E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1019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2D0D-91DA-40F9-91F6-89C8A99F58E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620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2D0D-91DA-40F9-91F6-89C8A99F58E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20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2D0D-91DA-40F9-91F6-89C8A99F58E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198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2D0D-91DA-40F9-91F6-89C8A99F58E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064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2D0D-91DA-40F9-91F6-89C8A99F58E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13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2D0D-91DA-40F9-91F6-89C8A99F58E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7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E70D-4828-43C1-B78E-01B9028F642C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EBB5-DB6C-404D-882E-9C7FCDDB1E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3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E70D-4828-43C1-B78E-01B9028F642C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EBB5-DB6C-404D-882E-9C7FCDDB1E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9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E70D-4828-43C1-B78E-01B9028F642C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EBB5-DB6C-404D-882E-9C7FCDDB1E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97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E70D-4828-43C1-B78E-01B9028F642C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EBB5-DB6C-404D-882E-9C7FCDDB1E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17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E70D-4828-43C1-B78E-01B9028F642C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EBB5-DB6C-404D-882E-9C7FCDDB1E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19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E70D-4828-43C1-B78E-01B9028F642C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EBB5-DB6C-404D-882E-9C7FCDDB1E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35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E70D-4828-43C1-B78E-01B9028F642C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EBB5-DB6C-404D-882E-9C7FCDDB1E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47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E70D-4828-43C1-B78E-01B9028F642C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EBB5-DB6C-404D-882E-9C7FCDDB1E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38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E70D-4828-43C1-B78E-01B9028F642C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EBB5-DB6C-404D-882E-9C7FCDDB1E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43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E70D-4828-43C1-B78E-01B9028F642C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EBB5-DB6C-404D-882E-9C7FCDDB1E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28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E70D-4828-43C1-B78E-01B9028F642C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EBB5-DB6C-404D-882E-9C7FCDDB1E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012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1E70D-4828-43C1-B78E-01B9028F642C}" type="datetimeFigureOut">
              <a:rPr lang="zh-TW" altLang="en-US" smtClean="0"/>
              <a:t>2021/10/13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CEBB5-DB6C-404D-882E-9C7FCDDB1E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0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V6w2f4e0rU&amp;t=1078s&amp;ab_channel=%E4%BA%A4%E5%A4%A7%E8%B3%87%E8%B2%A1IMF-HCP" TargetMode="External"/><Relationship Id="rId3" Type="http://schemas.openxmlformats.org/officeDocument/2006/relationships/hyperlink" Target="https://kendevlog.wordpress.com/2020/09/20/starting_flutter/" TargetMode="External"/><Relationship Id="rId7" Type="http://schemas.openxmlformats.org/officeDocument/2006/relationships/hyperlink" Target="https://titangene.github.io/article/flutter-install-on-windows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lutter.dev/docs/get-started/install/windows" TargetMode="External"/><Relationship Id="rId11" Type="http://schemas.openxmlformats.org/officeDocument/2006/relationships/hyperlink" Target="https://clay-atlas.com/blog/2021/03/15/flutter-cn-how-to-change-app-name/" TargetMode="External"/><Relationship Id="rId5" Type="http://schemas.openxmlformats.org/officeDocument/2006/relationships/hyperlink" Target="https://zh.wikipedia.org/wiki/Dart" TargetMode="External"/><Relationship Id="rId10" Type="http://schemas.openxmlformats.org/officeDocument/2006/relationships/hyperlink" Target="https://clay-atlas.com/blog/2021/03/24/flutter-cn-set-app-launcher-icons/" TargetMode="External"/><Relationship Id="rId4" Type="http://schemas.openxmlformats.org/officeDocument/2006/relationships/hyperlink" Target="https://www.appcoda.com.tw/flutter-basics/" TargetMode="External"/><Relationship Id="rId9" Type="http://schemas.openxmlformats.org/officeDocument/2006/relationships/hyperlink" Target="https://github.com/themaaz32/bmi_ap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studi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lutter.dev/docs/development/tools/sdk/releas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ctrTitle"/>
          </p:nvPr>
        </p:nvSpPr>
        <p:spPr>
          <a:xfrm>
            <a:off x="342900" y="1219202"/>
            <a:ext cx="8693596" cy="2130287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Flutter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開發手機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endParaRPr lang="zh-TW" altLang="en-US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副標題 2"/>
          <p:cNvSpPr>
            <a:spLocks noGrp="1"/>
          </p:cNvSpPr>
          <p:nvPr/>
        </p:nvSpPr>
        <p:spPr>
          <a:xfrm>
            <a:off x="2565500" y="3856540"/>
            <a:ext cx="3992488" cy="1366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指導教授：許蒼嶺 博士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研究生：洪玟碩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44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4463" y="274320"/>
            <a:ext cx="87992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TW" sz="3600" dirty="0">
                <a:ea typeface="標楷體" panose="03000509000000000000" pitchFamily="65" charset="-120"/>
              </a:rPr>
              <a:t>Flutter</a:t>
            </a:r>
            <a:r>
              <a:rPr lang="zh-TW" altLang="en-US" sz="3600" dirty="0">
                <a:ea typeface="標楷體" panose="03000509000000000000" pitchFamily="65" charset="-120"/>
              </a:rPr>
              <a:t>安裝</a:t>
            </a:r>
            <a:r>
              <a:rPr lang="en-US" altLang="zh-TW" sz="3600" dirty="0">
                <a:ea typeface="標楷體" panose="03000509000000000000" pitchFamily="65" charset="-120"/>
              </a:rPr>
              <a:t>(4/4)</a:t>
            </a:r>
            <a:endParaRPr lang="zh-TW" altLang="en-US" sz="3600" dirty="0"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463" y="1430774"/>
            <a:ext cx="8799268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console window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執行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flutter doctor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，用來查看是否需要安裝任何依賴才能完成設定，並顯示檢查報告。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VS Code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可省略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81" y="4330460"/>
            <a:ext cx="8075584" cy="15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97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4463" y="274320"/>
            <a:ext cx="87992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TW" sz="3600" dirty="0">
                <a:ea typeface="標楷體" panose="03000509000000000000" pitchFamily="65" charset="-120"/>
              </a:rPr>
              <a:t>Flutter</a:t>
            </a:r>
            <a:r>
              <a:rPr lang="zh-TW" altLang="en-US" sz="3600" dirty="0">
                <a:ea typeface="標楷體" panose="03000509000000000000" pitchFamily="65" charset="-120"/>
              </a:rPr>
              <a:t> </a:t>
            </a:r>
            <a:r>
              <a:rPr lang="en-US" altLang="zh-TW" sz="3600" dirty="0">
                <a:ea typeface="標楷體" panose="03000509000000000000" pitchFamily="65" charset="-120"/>
              </a:rPr>
              <a:t>plugin</a:t>
            </a:r>
            <a:r>
              <a:rPr lang="zh-TW" altLang="en-US" sz="3600" dirty="0">
                <a:ea typeface="標楷體" panose="03000509000000000000" pitchFamily="65" charset="-120"/>
              </a:rPr>
              <a:t>安裝</a:t>
            </a:r>
            <a:r>
              <a:rPr lang="en-US" altLang="zh-TW" sz="3600" dirty="0">
                <a:ea typeface="標楷體" panose="03000509000000000000" pitchFamily="65" charset="-120"/>
              </a:rPr>
              <a:t>(1/2)</a:t>
            </a:r>
            <a:endParaRPr lang="zh-TW" altLang="en-US" sz="3600" dirty="0"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463" y="1430774"/>
            <a:ext cx="8799268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開啟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Android Studio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，按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Configure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，按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Plugin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，找到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Flutter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按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install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54" y="1936823"/>
            <a:ext cx="3607703" cy="267925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879" y="4623051"/>
            <a:ext cx="1676718" cy="121899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05511" y="4440182"/>
            <a:ext cx="629727" cy="1758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692" y="2341008"/>
            <a:ext cx="5272186" cy="17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70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4463" y="274320"/>
            <a:ext cx="87992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TW" sz="3600" dirty="0">
                <a:ea typeface="標楷體" panose="03000509000000000000" pitchFamily="65" charset="-120"/>
              </a:rPr>
              <a:t>Flutter</a:t>
            </a:r>
            <a:r>
              <a:rPr lang="zh-TW" altLang="en-US" sz="3600" dirty="0">
                <a:ea typeface="標楷體" panose="03000509000000000000" pitchFamily="65" charset="-120"/>
              </a:rPr>
              <a:t> </a:t>
            </a:r>
            <a:r>
              <a:rPr lang="en-US" altLang="zh-TW" sz="3600" dirty="0">
                <a:ea typeface="標楷體" panose="03000509000000000000" pitchFamily="65" charset="-120"/>
              </a:rPr>
              <a:t>plugin</a:t>
            </a:r>
            <a:r>
              <a:rPr lang="zh-TW" altLang="en-US" sz="3600" dirty="0">
                <a:ea typeface="標楷體" panose="03000509000000000000" pitchFamily="65" charset="-120"/>
              </a:rPr>
              <a:t>安裝</a:t>
            </a:r>
            <a:r>
              <a:rPr lang="en-US" altLang="zh-TW" sz="3600" dirty="0">
                <a:ea typeface="標楷體" panose="03000509000000000000" pitchFamily="65" charset="-120"/>
              </a:rPr>
              <a:t>(2/2)</a:t>
            </a:r>
            <a:endParaRPr lang="zh-TW" altLang="en-US" sz="3600" dirty="0"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463" y="1430774"/>
            <a:ext cx="879926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安裝完之後按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Restart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，會看到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”Start a new Flutter project”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，表示可以用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Android Studio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開發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Flutter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41" y="2221295"/>
            <a:ext cx="5067859" cy="251582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734" y="3184896"/>
            <a:ext cx="4460885" cy="322298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56777" y="4464942"/>
            <a:ext cx="629727" cy="1758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620111" y="5080000"/>
            <a:ext cx="1466489" cy="1710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506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4463" y="274320"/>
            <a:ext cx="87992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TW" sz="3600" dirty="0">
                <a:ea typeface="標楷體" panose="03000509000000000000" pitchFamily="65" charset="-120"/>
              </a:rPr>
              <a:t>Android SDK (1/2)</a:t>
            </a:r>
            <a:endParaRPr lang="zh-TW" altLang="en-US" sz="3600" dirty="0"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4463" y="1430774"/>
            <a:ext cx="8799268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Customize -&gt; All settings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567" y="2167055"/>
            <a:ext cx="6074543" cy="422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4463" y="274320"/>
            <a:ext cx="87992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TW" sz="3600" dirty="0">
                <a:ea typeface="標楷體" panose="03000509000000000000" pitchFamily="65" charset="-120"/>
              </a:rPr>
              <a:t>Android SDK (2/2)</a:t>
            </a:r>
            <a:endParaRPr lang="zh-TW" altLang="en-US" sz="3600" dirty="0"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4463" y="1430774"/>
            <a:ext cx="8799268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Android SDK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SDK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Tools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勾選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latest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，再按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ok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811" y="2341007"/>
            <a:ext cx="5937117" cy="40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9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4463" y="274320"/>
            <a:ext cx="87992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TW" altLang="en-US" sz="3600" dirty="0">
                <a:ea typeface="標楷體" panose="03000509000000000000" pitchFamily="65" charset="-120"/>
              </a:rPr>
              <a:t>更改 </a:t>
            </a:r>
            <a:r>
              <a:rPr lang="en-US" altLang="zh-TW" sz="3600" dirty="0">
                <a:ea typeface="標楷體" panose="03000509000000000000" pitchFamily="65" charset="-120"/>
              </a:rPr>
              <a:t>APP </a:t>
            </a:r>
            <a:r>
              <a:rPr lang="zh-TW" altLang="en-US" sz="3600" dirty="0">
                <a:ea typeface="標楷體" panose="03000509000000000000" pitchFamily="65" charset="-120"/>
              </a:rPr>
              <a:t>的名稱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463" y="1430774"/>
            <a:ext cx="8799268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android/app/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src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/main/AndroidManifest.xml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文件中修改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label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的部分。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725340"/>
            <a:ext cx="6006035" cy="1923152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H="1">
            <a:off x="4200525" y="4305300"/>
            <a:ext cx="457200" cy="95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873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4463" y="274320"/>
            <a:ext cx="87992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TW" altLang="en-US" sz="3600" dirty="0">
                <a:ea typeface="標楷體" panose="03000509000000000000" pitchFamily="65" charset="-120"/>
              </a:rPr>
              <a:t>修改</a:t>
            </a:r>
            <a:r>
              <a:rPr lang="en-US" altLang="zh-TW" sz="3600" dirty="0">
                <a:ea typeface="標楷體" panose="03000509000000000000" pitchFamily="65" charset="-120"/>
              </a:rPr>
              <a:t>APP</a:t>
            </a:r>
            <a:r>
              <a:rPr lang="zh-TW" altLang="en-US" sz="3600" dirty="0">
                <a:ea typeface="標楷體" panose="03000509000000000000" pitchFamily="65" charset="-120"/>
              </a:rPr>
              <a:t>圖示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463" y="1430774"/>
            <a:ext cx="8799268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pubspec.yaml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中進行修改，要注意縮排：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just">
              <a:buClr>
                <a:schemeClr val="accent1"/>
              </a:buClr>
            </a:pP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dev_dependencies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 lvl="1" algn="just">
              <a:buClr>
                <a:schemeClr val="accent1"/>
              </a:buClr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flutter_launcher_icons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^0.9.1</a:t>
            </a:r>
          </a:p>
          <a:p>
            <a:pPr lvl="1" algn="just">
              <a:buClr>
                <a:schemeClr val="accent1"/>
              </a:buClr>
            </a:pP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flutter_icons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 lvl="1" algn="just">
              <a:buClr>
                <a:schemeClr val="accent1"/>
              </a:buClr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android: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launcher_icon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just">
              <a:buClr>
                <a:schemeClr val="accent1"/>
              </a:buClr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image_path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&lt;YOUR_ICON&gt; 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使用指令取得套件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flutter pub get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輸入以下指令運行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flutter_launcher_icons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來設定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圖示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flutter pub run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flutter_launcher_icons:main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-f 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pubspec.yaml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05" y="4379923"/>
            <a:ext cx="3648445" cy="202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92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4463" y="274320"/>
            <a:ext cx="87992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TW" altLang="en-US" sz="3600" dirty="0">
                <a:ea typeface="標楷體" panose="03000509000000000000" pitchFamily="65" charset="-120"/>
              </a:rPr>
              <a:t>輸出</a:t>
            </a:r>
            <a:r>
              <a:rPr lang="en-US" altLang="zh-TW" sz="3600" dirty="0">
                <a:ea typeface="標楷體" panose="03000509000000000000" pitchFamily="65" charset="-120"/>
              </a:rPr>
              <a:t>Release APK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463" y="1430774"/>
            <a:ext cx="8799268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Build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Flutter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Build APK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輸出的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apk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可以在「專案資料夾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\build\app\outputs\flutter-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apk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」找到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在檔案管理找到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app-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release.apk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點擊後安裝，安裝完後就能執行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334" y="5722646"/>
            <a:ext cx="3995664" cy="9923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334" y="2490908"/>
            <a:ext cx="4432091" cy="137002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334" y="4157004"/>
            <a:ext cx="4675391" cy="139027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797" y="5873142"/>
            <a:ext cx="3915104" cy="74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68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4463" y="274320"/>
            <a:ext cx="87992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TW" sz="3600" dirty="0">
                <a:ea typeface="標楷體" panose="03000509000000000000" pitchFamily="65" charset="-120"/>
              </a:rPr>
              <a:t>APP</a:t>
            </a:r>
            <a:r>
              <a:rPr lang="zh-TW" altLang="en-US" sz="3600" dirty="0">
                <a:ea typeface="標楷體" panose="03000509000000000000" pitchFamily="65" charset="-120"/>
              </a:rPr>
              <a:t>程式碼</a:t>
            </a:r>
            <a:r>
              <a:rPr lang="en-US" altLang="zh-TW" sz="3600" dirty="0">
                <a:ea typeface="標楷體" panose="03000509000000000000" pitchFamily="65" charset="-120"/>
              </a:rPr>
              <a:t>(1/2)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463" y="1430774"/>
            <a:ext cx="8799268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dio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庫取得溫度回傳值及擷取回傳字串中需要的部分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6B8F80DF-4EC1-438D-9213-FDC235DA2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5" y="2053423"/>
            <a:ext cx="7226929" cy="441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54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4463" y="274320"/>
            <a:ext cx="87992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TW" sz="3600" dirty="0">
                <a:ea typeface="標楷體" panose="03000509000000000000" pitchFamily="65" charset="-120"/>
              </a:rPr>
              <a:t>APP</a:t>
            </a:r>
            <a:r>
              <a:rPr lang="zh-TW" altLang="en-US" sz="3600" dirty="0">
                <a:ea typeface="標楷體" panose="03000509000000000000" pitchFamily="65" charset="-120"/>
              </a:rPr>
              <a:t>程式碼</a:t>
            </a:r>
            <a:r>
              <a:rPr lang="en-US" altLang="zh-TW" sz="3600" dirty="0">
                <a:ea typeface="標楷體" panose="03000509000000000000" pitchFamily="65" charset="-120"/>
              </a:rPr>
              <a:t>(2/2)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463" y="1430774"/>
            <a:ext cx="8799268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溫度取得按鈕與溫度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顯示處之設定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75734B5D-3CBE-480A-AAC9-A2B246063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" y="3108418"/>
            <a:ext cx="8356800" cy="19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2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4463" y="274320"/>
            <a:ext cx="87992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TW" sz="3600" dirty="0"/>
              <a:t>Outline</a:t>
            </a:r>
            <a:endParaRPr lang="zh-TW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144463" y="1430774"/>
            <a:ext cx="8799268" cy="22493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p"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Android Studio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安裝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Flutter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安裝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p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程式碼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p"/>
            </a:pPr>
            <a:r>
              <a:rPr lang="zh-TW" altLang="en-US" sz="2400" dirty="0">
                <a:ea typeface="標楷體" panose="03000509000000000000" pitchFamily="65" charset="-120"/>
              </a:rPr>
              <a:t> 參考資料</a:t>
            </a:r>
          </a:p>
        </p:txBody>
      </p:sp>
    </p:spTree>
    <p:extLst>
      <p:ext uri="{BB962C8B-B14F-4D97-AF65-F5344CB8AC3E}">
        <p14:creationId xmlns:p14="http://schemas.microsoft.com/office/powerpoint/2010/main" val="1987547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4463" y="274320"/>
            <a:ext cx="87992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TW" altLang="en-US" sz="3600" dirty="0">
                <a:ea typeface="標楷體" panose="03000509000000000000" pitchFamily="65" charset="-120"/>
              </a:rPr>
              <a:t>參考資料</a:t>
            </a:r>
          </a:p>
        </p:txBody>
      </p:sp>
      <p:sp>
        <p:nvSpPr>
          <p:cNvPr id="5" name="矩形 4"/>
          <p:cNvSpPr/>
          <p:nvPr/>
        </p:nvSpPr>
        <p:spPr>
          <a:xfrm>
            <a:off x="144463" y="1430774"/>
            <a:ext cx="8799268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hlinkClick r:id="rId3"/>
              </a:rPr>
              <a:t>https://kendevlog.wordpress.com/2020/09/20/starting_flutter/</a:t>
            </a:r>
            <a:endParaRPr lang="en-US" altLang="zh-TW" dirty="0"/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hlinkClick r:id="rId4"/>
              </a:rPr>
              <a:t>https://www.appcoda.com.tw/flutter-basics/</a:t>
            </a:r>
            <a:endParaRPr lang="en-US" altLang="zh-TW" dirty="0"/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hlinkClick r:id="rId5"/>
              </a:rPr>
              <a:t>https://zh.wikipedia.org/wiki/Dart</a:t>
            </a:r>
            <a:endParaRPr lang="en-US" altLang="zh-TW" dirty="0"/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hlinkClick r:id="rId6"/>
              </a:rPr>
              <a:t>https://flutter.dev/docs/get-started/install/windows</a:t>
            </a:r>
            <a:endParaRPr lang="en-US" altLang="zh-TW" dirty="0"/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hlinkClick r:id="rId7"/>
              </a:rPr>
              <a:t>https://titangene.github.io/article/flutter-install-on-windows.html</a:t>
            </a:r>
            <a:endParaRPr lang="en-US" altLang="zh-TW" dirty="0"/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hlinkClick r:id="rId8"/>
              </a:rPr>
              <a:t>https://www.youtube.com/watch?v=QV6w2f4e0rU&amp;t=1078s&amp;ab_channel=%E4%BA%A4%E5%A4%A7%E8%B3%87%E8%B2%A1IMF-HCP</a:t>
            </a:r>
            <a:endParaRPr lang="en-US" altLang="zh-TW" dirty="0"/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hlinkClick r:id="rId9"/>
              </a:rPr>
              <a:t>https://github.com/themaaz32/bmi_app</a:t>
            </a:r>
            <a:endParaRPr lang="en-US" altLang="zh-TW" dirty="0"/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hlinkClick r:id="rId10"/>
              </a:rPr>
              <a:t>https://clay-atlas.com/blog/2021/03/24/flutter-cn-set-app-launcher-icons/</a:t>
            </a:r>
            <a:endParaRPr lang="en-US" altLang="zh-TW" dirty="0"/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dirty="0">
                <a:hlinkClick r:id="rId11"/>
              </a:rPr>
              <a:t>https://clay-atlas.com/blog/2021/03/15/flutter-cn-how-to-change-app-name/</a:t>
            </a:r>
            <a:endParaRPr lang="en-US" altLang="zh-TW" dirty="0"/>
          </a:p>
          <a:p>
            <a:endParaRPr lang="en-US" altLang="zh-TW" dirty="0"/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3880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4463" y="274320"/>
            <a:ext cx="87992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TW" altLang="en-US" sz="3600" dirty="0">
                <a:ea typeface="標楷體" panose="03000509000000000000" pitchFamily="65" charset="-120"/>
              </a:rPr>
              <a:t>在</a:t>
            </a:r>
            <a:r>
              <a:rPr lang="en-US" altLang="zh-TW" sz="3600" dirty="0">
                <a:ea typeface="標楷體" panose="03000509000000000000" pitchFamily="65" charset="-120"/>
              </a:rPr>
              <a:t>Windows </a:t>
            </a:r>
            <a:r>
              <a:rPr lang="zh-TW" altLang="en-US" sz="3600" dirty="0">
                <a:ea typeface="標楷體" panose="03000509000000000000" pitchFamily="65" charset="-120"/>
              </a:rPr>
              <a:t>安裝</a:t>
            </a:r>
            <a:r>
              <a:rPr lang="en-US" altLang="zh-TW" sz="3600" dirty="0">
                <a:ea typeface="標楷體" panose="03000509000000000000" pitchFamily="65" charset="-120"/>
              </a:rPr>
              <a:t>Android Studio</a:t>
            </a:r>
            <a:r>
              <a:rPr lang="zh-TW" altLang="en-US" sz="3600" dirty="0">
                <a:ea typeface="標楷體" panose="03000509000000000000" pitchFamily="65" charset="-120"/>
              </a:rPr>
              <a:t> </a:t>
            </a:r>
            <a:r>
              <a:rPr lang="en-US" altLang="zh-TW" sz="3600" dirty="0">
                <a:ea typeface="標楷體" panose="03000509000000000000" pitchFamily="65" charset="-120"/>
              </a:rPr>
              <a:t>(1/4)</a:t>
            </a:r>
            <a:endParaRPr lang="zh-TW" altLang="en-US" sz="3600" dirty="0"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463" y="1430774"/>
            <a:ext cx="879926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https://developer.android.com/studio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按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Download Android Studio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63" y="2521258"/>
            <a:ext cx="6514801" cy="279884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261" y="4711210"/>
            <a:ext cx="3986242" cy="18835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25162" y="4711210"/>
            <a:ext cx="1782771" cy="3881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73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4463" y="274320"/>
            <a:ext cx="87992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TW" altLang="en-US" sz="3600" dirty="0">
                <a:ea typeface="標楷體" panose="03000509000000000000" pitchFamily="65" charset="-120"/>
              </a:rPr>
              <a:t>在</a:t>
            </a:r>
            <a:r>
              <a:rPr lang="en-US" altLang="zh-TW" sz="3600" dirty="0">
                <a:ea typeface="標楷體" panose="03000509000000000000" pitchFamily="65" charset="-120"/>
              </a:rPr>
              <a:t>Windows </a:t>
            </a:r>
            <a:r>
              <a:rPr lang="zh-TW" altLang="en-US" sz="3600" dirty="0">
                <a:ea typeface="標楷體" panose="03000509000000000000" pitchFamily="65" charset="-120"/>
              </a:rPr>
              <a:t>安裝</a:t>
            </a:r>
            <a:r>
              <a:rPr lang="en-US" altLang="zh-TW" sz="3600" dirty="0">
                <a:ea typeface="標楷體" panose="03000509000000000000" pitchFamily="65" charset="-120"/>
              </a:rPr>
              <a:t>Android Studio</a:t>
            </a:r>
            <a:r>
              <a:rPr lang="zh-TW" altLang="en-US" sz="3600" dirty="0">
                <a:ea typeface="標楷體" panose="03000509000000000000" pitchFamily="65" charset="-120"/>
              </a:rPr>
              <a:t> </a:t>
            </a:r>
            <a:r>
              <a:rPr lang="en-US" altLang="zh-TW" sz="3600" dirty="0">
                <a:ea typeface="標楷體" panose="03000509000000000000" pitchFamily="65" charset="-120"/>
              </a:rPr>
              <a:t>(2/4)</a:t>
            </a:r>
            <a:endParaRPr lang="zh-TW" altLang="en-US" sz="3600" dirty="0"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463" y="1430774"/>
            <a:ext cx="8799268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下載完後執行，一直按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Next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，最後按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Finish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63" y="3416061"/>
            <a:ext cx="3920120" cy="316989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36" y="1908522"/>
            <a:ext cx="3759761" cy="289154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1040" y="3058267"/>
            <a:ext cx="4772691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8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4463" y="274320"/>
            <a:ext cx="87992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TW" altLang="en-US" sz="3600" dirty="0">
                <a:ea typeface="標楷體" panose="03000509000000000000" pitchFamily="65" charset="-120"/>
              </a:rPr>
              <a:t>在</a:t>
            </a:r>
            <a:r>
              <a:rPr lang="en-US" altLang="zh-TW" sz="3600" dirty="0">
                <a:ea typeface="標楷體" panose="03000509000000000000" pitchFamily="65" charset="-120"/>
              </a:rPr>
              <a:t>Windows </a:t>
            </a:r>
            <a:r>
              <a:rPr lang="zh-TW" altLang="en-US" sz="3600" dirty="0">
                <a:ea typeface="標楷體" panose="03000509000000000000" pitchFamily="65" charset="-120"/>
              </a:rPr>
              <a:t>安裝</a:t>
            </a:r>
            <a:r>
              <a:rPr lang="en-US" altLang="zh-TW" sz="3600" dirty="0">
                <a:ea typeface="標楷體" panose="03000509000000000000" pitchFamily="65" charset="-120"/>
              </a:rPr>
              <a:t>Android Studio</a:t>
            </a:r>
            <a:r>
              <a:rPr lang="zh-TW" altLang="en-US" sz="3600" dirty="0">
                <a:ea typeface="標楷體" panose="03000509000000000000" pitchFamily="65" charset="-120"/>
              </a:rPr>
              <a:t> </a:t>
            </a:r>
            <a:r>
              <a:rPr lang="en-US" altLang="zh-TW" sz="3600" dirty="0">
                <a:ea typeface="標楷體" panose="03000509000000000000" pitchFamily="65" charset="-120"/>
              </a:rPr>
              <a:t>(3/4)</a:t>
            </a:r>
            <a:endParaRPr lang="zh-TW" altLang="en-US" sz="3600" dirty="0"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463" y="1430774"/>
            <a:ext cx="879926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開啟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Android Studio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，選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Do not import settings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，再按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ok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接著按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Next,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最後按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Finish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16" y="2213131"/>
            <a:ext cx="3235087" cy="141282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899" y="2102562"/>
            <a:ext cx="3869210" cy="291477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812" y="3625959"/>
            <a:ext cx="4079038" cy="314717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6229" y="3042366"/>
            <a:ext cx="1319841" cy="3881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4463" y="274320"/>
            <a:ext cx="87992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TW" altLang="en-US" sz="3600" dirty="0">
                <a:ea typeface="標楷體" panose="03000509000000000000" pitchFamily="65" charset="-120"/>
              </a:rPr>
              <a:t>在</a:t>
            </a:r>
            <a:r>
              <a:rPr lang="en-US" altLang="zh-TW" sz="3600" dirty="0">
                <a:ea typeface="標楷體" panose="03000509000000000000" pitchFamily="65" charset="-120"/>
              </a:rPr>
              <a:t>Windows </a:t>
            </a:r>
            <a:r>
              <a:rPr lang="zh-TW" altLang="en-US" sz="3600" dirty="0">
                <a:ea typeface="標楷體" panose="03000509000000000000" pitchFamily="65" charset="-120"/>
              </a:rPr>
              <a:t>安裝</a:t>
            </a:r>
            <a:r>
              <a:rPr lang="en-US" altLang="zh-TW" sz="3600" dirty="0">
                <a:ea typeface="標楷體" panose="03000509000000000000" pitchFamily="65" charset="-120"/>
              </a:rPr>
              <a:t>Android Studio</a:t>
            </a:r>
            <a:r>
              <a:rPr lang="zh-TW" altLang="en-US" sz="3600" dirty="0">
                <a:ea typeface="標楷體" panose="03000509000000000000" pitchFamily="65" charset="-120"/>
              </a:rPr>
              <a:t> </a:t>
            </a:r>
            <a:r>
              <a:rPr lang="en-US" altLang="zh-TW" sz="3600" dirty="0">
                <a:ea typeface="標楷體" panose="03000509000000000000" pitchFamily="65" charset="-120"/>
              </a:rPr>
              <a:t>(4/4)</a:t>
            </a:r>
            <a:endParaRPr lang="zh-TW" altLang="en-US" sz="3600" dirty="0"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463" y="1430774"/>
            <a:ext cx="8799268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Android Studio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安裝完成。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296" y="2341006"/>
            <a:ext cx="5398226" cy="400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7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4463" y="274320"/>
            <a:ext cx="87992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TW" sz="3600" dirty="0">
                <a:ea typeface="標楷體" panose="03000509000000000000" pitchFamily="65" charset="-120"/>
              </a:rPr>
              <a:t>Flutter</a:t>
            </a:r>
            <a:r>
              <a:rPr lang="zh-TW" altLang="en-US" sz="3600" dirty="0">
                <a:ea typeface="標楷體" panose="03000509000000000000" pitchFamily="65" charset="-120"/>
              </a:rPr>
              <a:t>安裝</a:t>
            </a:r>
            <a:r>
              <a:rPr lang="en-US" altLang="zh-TW" sz="3600" dirty="0">
                <a:ea typeface="標楷體" panose="03000509000000000000" pitchFamily="65" charset="-120"/>
              </a:rPr>
              <a:t>(1/4)</a:t>
            </a:r>
            <a:endParaRPr lang="zh-TW" altLang="en-US" sz="3600" dirty="0"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463" y="1430774"/>
            <a:ext cx="8799268" cy="29546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System requirements</a:t>
            </a:r>
          </a:p>
          <a:p>
            <a:pPr marL="800100" lvl="1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Operating Systems: Windows 7 SP1 or later (64-bit), x86-64 based.</a:t>
            </a:r>
          </a:p>
          <a:p>
            <a:pPr marL="800100" lvl="1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Disk Space: 1.64 GB (does not include disk space for IDE/tools).</a:t>
            </a:r>
          </a:p>
          <a:p>
            <a:pPr marL="800100" lvl="1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Tools: Flutter depends on these tools being available in your environment.</a:t>
            </a:r>
          </a:p>
          <a:p>
            <a:pPr marL="1257300" lvl="2" indent="-34290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Windows PowerShell 5.0 or newer (this is pre-installed with Windows 10)</a:t>
            </a:r>
          </a:p>
          <a:p>
            <a:pPr marL="1257300" lvl="2" indent="-34290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Git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for Windows 2.x, with the Use </a:t>
            </a:r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Git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from the Windows Command Prompt option.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Get the Flutter SDK</a:t>
            </a:r>
          </a:p>
          <a:p>
            <a:pPr marL="800100" lvl="1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https://flutter.dev/docs/development/tools/sdk/releases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Extract the zip file</a:t>
            </a: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Update your path</a:t>
            </a:r>
          </a:p>
        </p:txBody>
      </p:sp>
    </p:spTree>
    <p:extLst>
      <p:ext uri="{BB962C8B-B14F-4D97-AF65-F5344CB8AC3E}">
        <p14:creationId xmlns:p14="http://schemas.microsoft.com/office/powerpoint/2010/main" val="33123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4463" y="274320"/>
            <a:ext cx="87992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TW" sz="3600" dirty="0">
                <a:ea typeface="標楷體" panose="03000509000000000000" pitchFamily="65" charset="-120"/>
              </a:rPr>
              <a:t>Flutter</a:t>
            </a:r>
            <a:r>
              <a:rPr lang="zh-TW" altLang="en-US" sz="3600" dirty="0">
                <a:ea typeface="標楷體" panose="03000509000000000000" pitchFamily="65" charset="-120"/>
              </a:rPr>
              <a:t>安裝</a:t>
            </a:r>
            <a:r>
              <a:rPr lang="en-US" altLang="zh-TW" sz="3600" dirty="0">
                <a:ea typeface="標楷體" panose="03000509000000000000" pitchFamily="65" charset="-120"/>
              </a:rPr>
              <a:t>(2/4)</a:t>
            </a:r>
            <a:endParaRPr lang="zh-TW" altLang="en-US" sz="3600" dirty="0"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463" y="1430774"/>
            <a:ext cx="8799268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點選環境變數，再按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path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，接著按新增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84" y="2449902"/>
            <a:ext cx="3388777" cy="367502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61" y="2925164"/>
            <a:ext cx="4998076" cy="272449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234242" y="5365630"/>
            <a:ext cx="1319841" cy="3881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22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4463" y="274320"/>
            <a:ext cx="87992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TW" sz="3600" dirty="0">
                <a:ea typeface="標楷體" panose="03000509000000000000" pitchFamily="65" charset="-120"/>
              </a:rPr>
              <a:t>Flutter</a:t>
            </a:r>
            <a:r>
              <a:rPr lang="zh-TW" altLang="en-US" sz="3600" dirty="0">
                <a:ea typeface="標楷體" panose="03000509000000000000" pitchFamily="65" charset="-120"/>
              </a:rPr>
              <a:t>安裝</a:t>
            </a:r>
            <a:r>
              <a:rPr lang="en-US" altLang="zh-TW" sz="3600" dirty="0">
                <a:ea typeface="標楷體" panose="03000509000000000000" pitchFamily="65" charset="-120"/>
              </a:rPr>
              <a:t>(3/4)</a:t>
            </a:r>
            <a:endParaRPr lang="zh-TW" altLang="en-US" sz="3600" dirty="0"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463" y="1430774"/>
            <a:ext cx="8799268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console window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執行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flutter --version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指令確定已成功安裝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Flutter SDK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13" y="3709358"/>
            <a:ext cx="7737265" cy="12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10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743</Words>
  <Application>Microsoft Office PowerPoint</Application>
  <PresentationFormat>如螢幕大小 (4:3)</PresentationFormat>
  <Paragraphs>95</Paragraphs>
  <Slides>20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標楷體</vt:lpstr>
      <vt:lpstr>Arial</vt:lpstr>
      <vt:lpstr>Calibri</vt:lpstr>
      <vt:lpstr>Calibri Light</vt:lpstr>
      <vt:lpstr>Times New Roman</vt:lpstr>
      <vt:lpstr>Wingdings</vt:lpstr>
      <vt:lpstr>Wingdings 3</vt:lpstr>
      <vt:lpstr>Office 佈景主題</vt:lpstr>
      <vt:lpstr>Flutter開發手機APP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使用Flutter開發手機APP</dc:title>
  <dc:creator>ManPing</dc:creator>
  <cp:lastModifiedBy>M103010119</cp:lastModifiedBy>
  <cp:revision>45</cp:revision>
  <dcterms:created xsi:type="dcterms:W3CDTF">2021-07-29T06:01:45Z</dcterms:created>
  <dcterms:modified xsi:type="dcterms:W3CDTF">2021-10-13T11:50:46Z</dcterms:modified>
</cp:coreProperties>
</file>